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276" r:id="rId3"/>
    <p:sldId id="302" r:id="rId4"/>
    <p:sldId id="282" r:id="rId5"/>
    <p:sldId id="272" r:id="rId6"/>
    <p:sldId id="273" r:id="rId7"/>
    <p:sldId id="285" r:id="rId8"/>
    <p:sldId id="262" r:id="rId9"/>
    <p:sldId id="292" r:id="rId10"/>
    <p:sldId id="289" r:id="rId11"/>
    <p:sldId id="295" r:id="rId12"/>
    <p:sldId id="281" r:id="rId13"/>
    <p:sldId id="297" r:id="rId14"/>
    <p:sldId id="288" r:id="rId15"/>
    <p:sldId id="278" r:id="rId16"/>
    <p:sldId id="270" r:id="rId17"/>
    <p:sldId id="286" r:id="rId18"/>
    <p:sldId id="264" r:id="rId19"/>
    <p:sldId id="294" r:id="rId20"/>
    <p:sldId id="287" r:id="rId21"/>
    <p:sldId id="284" r:id="rId22"/>
    <p:sldId id="301" r:id="rId23"/>
    <p:sldId id="257" r:id="rId24"/>
    <p:sldId id="269" r:id="rId25"/>
    <p:sldId id="259" r:id="rId26"/>
    <p:sldId id="260" r:id="rId27"/>
    <p:sldId id="265" r:id="rId28"/>
    <p:sldId id="296" r:id="rId29"/>
    <p:sldId id="277" r:id="rId30"/>
    <p:sldId id="271" r:id="rId31"/>
    <p:sldId id="267" r:id="rId32"/>
    <p:sldId id="261" r:id="rId33"/>
    <p:sldId id="268" r:id="rId34"/>
    <p:sldId id="274" r:id="rId35"/>
    <p:sldId id="279" r:id="rId36"/>
    <p:sldId id="266" r:id="rId37"/>
    <p:sldId id="283" r:id="rId38"/>
    <p:sldId id="290" r:id="rId39"/>
    <p:sldId id="291" r:id="rId40"/>
    <p:sldId id="293" r:id="rId41"/>
    <p:sldId id="298" r:id="rId42"/>
    <p:sldId id="258" r:id="rId43"/>
    <p:sldId id="280" r:id="rId44"/>
    <p:sldId id="299" r:id="rId45"/>
    <p:sldId id="300" r:id="rId46"/>
    <p:sldId id="263" r:id="rId47"/>
    <p:sldId id="303" r:id="rId48"/>
    <p:sldId id="275" r:id="rId4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564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62" y="6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43855-690D-4084-B9EB-0DED088E564D}" type="datetimeFigureOut">
              <a:rPr lang="tr-TR" smtClean="0"/>
              <a:t>31.08.2022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019E0-7DCC-410C-933C-6D43D60C46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314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43855-690D-4084-B9EB-0DED088E564D}" type="datetimeFigureOut">
              <a:rPr lang="tr-TR" smtClean="0"/>
              <a:t>31.08.2022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019E0-7DCC-410C-933C-6D43D60C46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508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43855-690D-4084-B9EB-0DED088E564D}" type="datetimeFigureOut">
              <a:rPr lang="tr-TR" smtClean="0"/>
              <a:t>31.08.2022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019E0-7DCC-410C-933C-6D43D60C46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745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43855-690D-4084-B9EB-0DED088E564D}" type="datetimeFigureOut">
              <a:rPr lang="tr-TR" smtClean="0"/>
              <a:t>31.08.2022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019E0-7DCC-410C-933C-6D43D60C46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3504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43855-690D-4084-B9EB-0DED088E564D}" type="datetimeFigureOut">
              <a:rPr lang="tr-TR" smtClean="0"/>
              <a:t>31.08.2022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019E0-7DCC-410C-933C-6D43D60C46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5273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43855-690D-4084-B9EB-0DED088E564D}" type="datetimeFigureOut">
              <a:rPr lang="tr-TR" smtClean="0"/>
              <a:t>31.08.2022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019E0-7DCC-410C-933C-6D43D60C46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4411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43855-690D-4084-B9EB-0DED088E564D}" type="datetimeFigureOut">
              <a:rPr lang="tr-TR" smtClean="0"/>
              <a:t>31.08.2022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019E0-7DCC-410C-933C-6D43D60C46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8883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43855-690D-4084-B9EB-0DED088E564D}" type="datetimeFigureOut">
              <a:rPr lang="tr-TR" smtClean="0"/>
              <a:t>31.08.2022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019E0-7DCC-410C-933C-6D43D60C46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0440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43855-690D-4084-B9EB-0DED088E564D}" type="datetimeFigureOut">
              <a:rPr lang="tr-TR" smtClean="0"/>
              <a:t>31.08.2022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019E0-7DCC-410C-933C-6D43D60C46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5971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43855-690D-4084-B9EB-0DED088E564D}" type="datetimeFigureOut">
              <a:rPr lang="tr-TR" smtClean="0"/>
              <a:t>31.08.2022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019E0-7DCC-410C-933C-6D43D60C46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6137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43855-690D-4084-B9EB-0DED088E564D}" type="datetimeFigureOut">
              <a:rPr lang="tr-TR" smtClean="0"/>
              <a:t>31.08.2022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019E0-7DCC-410C-933C-6D43D60C46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8874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43855-690D-4084-B9EB-0DED088E564D}" type="datetimeFigureOut">
              <a:rPr lang="tr-TR" smtClean="0"/>
              <a:t>31.08.2022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019E0-7DCC-410C-933C-6D43D60C46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327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2021-2022 Salihli Anadolu Lisesi Mezunlarının 2022 Yerleştirme Sonuçları</a:t>
            </a:r>
            <a:endParaRPr lang="tr-TR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4198574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TÜLAY DÖNDER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MUĞLA SITKI KOÇMAN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Su Ürünleri Mühendisliği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034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EREN CAN TURAN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AYDIN ADNAN MENDERES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Bahçe Bitkileri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167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MERT SAĞLAM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TED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Mühendislik Programları (İngilizce)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203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FATMANUR ARIKAN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ÜSKÜDAR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Dil ve Konuşma Terapisi (Burslu)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178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İREMGÜL AYYÜRÜ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ULUSLARARASI KIBRIS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Hemşirelik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823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ÜNAL TÜRKYILMAZ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MUĞLA SITKI KOÇMAN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Hemşirelik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105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EYLÜL ÖZKAN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PAMUKKALE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Fizyoterapi ve Rehabilitasyon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894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HAVVANUR ESER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ULUSLARARASI KIBRIS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Fizyoterapi ve Rehabilitasyon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908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OĞUZHAN GÖKSU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DOKUZ EYLÜL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Almanca Öğretmenliği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230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HAVVA NUR GÖKDUMAN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ALANYA ALAADDİN KEYKUBAT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Sınıf Öğretmenliği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685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ZEYNEP GÜZELYURT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PAMUKKALE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Tıp Fakültesi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433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AYŞENUR CEYHAN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ÇANAKKALE ONSEKİZ MART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Sınıf Öğretmenliği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557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FADİME KARGIN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KOCAELİ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İngiliz Dili ve Edebiyatı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353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GÖKAY ŞENTÜRK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YOZGAT BOZOK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İngiliz Dili ve Edebiyatı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573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İSMAİL HAKKI ARIKAN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ANADOLU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Sivil Hava Ulaştırma İşletmeciliği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807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İLAYDA CAN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İSTANBUL MEDENİYET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Siyaset Bilimi ve Kamu Yönetimi (İngilizce)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53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MUSTAFA ÖLMEZ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SELÇUK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Siyaset Bilimi ve Kamu Yönetimi (İÖ)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116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HURİ EBRAR EKİZ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AYDIN ADNAN MENDERES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Uluslararası İlişkiler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738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NASUH ARDA DALKIRAN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ULUSLARARASI KIBRIS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Bitkisel Üretim ve Teknolojileri (İngilizce) (Burslu)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436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MEHMET GÖDE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DOKUZ EYLÜL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İşletme (İngilizce)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831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BURAK ERGÜN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UŞAK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İşletme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478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SUDE NAZ ARI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DOKUZ EYLÜL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Hukuk Fakültesi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23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NESLİHAN AKGÜN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MANİSA CELÂL BAYAR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İktisat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687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BERKE BOZACI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3541" y="2933941"/>
            <a:ext cx="5450169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ARKIN YARATICI SANATLAR VE TASARIM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26006" y="4693886"/>
            <a:ext cx="5345238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İç Mimarlık ve Çevre Tasarımı (İngilizce)(Burslu)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933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BAHAR YILDIZ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AYDIN ADNAN MENDERES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Kimya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21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GÜLNAZ TAŞ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ÇANAKKALE ONSEKİZ MART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Çalışma Ekonomisi ve Endüstri İlişkileri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947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MERVE KUZUCU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MUĞLA SITKI KOÇMAN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Sosyal Hizmetler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200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FURKAN KIZILTUĞ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AKDENİZ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Sosyal Hizmet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897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FADİME BÜŞRA ALTINKAYA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İSTANBUL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Çocuk Gelişimi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476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ERDAL SEZGİN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ISPARTA UYGULAMALI BİLİMLER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Muhasebe ve Finans Yönetimi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102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MÜCELLA İLİK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ULUSLARARASI KIBRIS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Bilgi Güvenliği Teknolojisi (İngilizce) (Burslu)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881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AYNUR PEKER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AKDENİZ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Turizm İşletmeciliği (İngilizce)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37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İPEK AKA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KADİR HAS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Hukuk Fakültesi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82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EMRE UTANGAN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PAMUKKALE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Ekonometri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965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NAZLI CEYLAN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KÜTAHYA DUMLUPINAR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Gastronomi ve Mutfak Sanatları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8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BEYZA AKKAYA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İZMİR KATİP ÇELEBİ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İslami İlimler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940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ŞERİFE KUTLU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İZMİR KATİP ÇELEBİ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Bilgi ve Belge Yönetimi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431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SILA FIRTINA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ANKARA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Anestezi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102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İSMAİL DOĞAN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GÜMÜŞHANE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Laborant ve Veteriner Sağlık (İÖ)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211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HÜSEYİN BİLAL ŞİRİN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İSTANBUL MEDİPOL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Diş Protez Teknolojisi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876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ZÜLAL TAŞYÜREK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MANİSA CELÂL BAYAR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Özel Güvenlik ve Koruma (İÖ)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461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MUHAMMED FURKAN ERKOÇ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EGE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Eczane Hizmetleri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545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İSMAİL KİYİRAK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PİRİ REİS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Elektrik-Elektronik Mühendisliği (İngilizce) (Burslu)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854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YİĞİT AKÇELTİK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İZMİR BAKIRÇAY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Elektrik-Elektronik Mühendisliği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12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ENES KARAMAN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BANDIRMA ONYEDİ EYLÜL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Elektrik-Elektronik Mühendisliği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48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ÖMER ŞEKER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KARABÜK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err="1" smtClean="0">
                <a:latin typeface="Bahnschrift SemiCondensed" panose="020B0502040204020203" pitchFamily="34" charset="0"/>
              </a:rPr>
              <a:t>Mekatronik</a:t>
            </a:r>
            <a:r>
              <a:rPr lang="tr-TR" sz="3600" b="1" dirty="0" smtClean="0">
                <a:latin typeface="Bahnschrift SemiCondensed" panose="020B0502040204020203" pitchFamily="34" charset="0"/>
              </a:rPr>
              <a:t> Mühendisliği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942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636" y="1251678"/>
            <a:ext cx="6887980" cy="114901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latin typeface="Bodoni MT" panose="020706030806060202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ZEKERİYA ŞEN</a:t>
            </a:r>
            <a:endParaRPr lang="tr-TR" b="1" dirty="0">
              <a:solidFill>
                <a:schemeClr val="bg1"/>
              </a:solidFill>
              <a:latin typeface="Bodoni MT" panose="020706030806060202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0228" y="2933941"/>
            <a:ext cx="4896787" cy="1436853"/>
          </a:xfrm>
        </p:spPr>
        <p:txBody>
          <a:bodyPr anchor="ctr">
            <a:no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Bahnschrift SemiCondensed" panose="020B0502040204020203" pitchFamily="34" charset="0"/>
              </a:rPr>
              <a:t>FIRAT ÜNİVERSİTESİ</a:t>
            </a:r>
            <a:endParaRPr lang="tr-TR" sz="44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50228" y="4701382"/>
            <a:ext cx="4896787" cy="1436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 smtClean="0">
                <a:latin typeface="Bahnschrift SemiCondensed" panose="020B0502040204020203" pitchFamily="34" charset="0"/>
              </a:rPr>
              <a:t>Adli Bilişim Mühendisliği</a:t>
            </a:r>
            <a:endParaRPr lang="tr-TR" sz="3600" b="1" dirty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587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424</Words>
  <Application>Microsoft Office PowerPoint</Application>
  <PresentationFormat>Widescreen</PresentationFormat>
  <Paragraphs>142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5" baseType="lpstr">
      <vt:lpstr>Arial Unicode MS</vt:lpstr>
      <vt:lpstr>Arial</vt:lpstr>
      <vt:lpstr>Bahnschrift SemiCondensed</vt:lpstr>
      <vt:lpstr>Bodoni MT</vt:lpstr>
      <vt:lpstr>Calibri</vt:lpstr>
      <vt:lpstr>Calibri Light</vt:lpstr>
      <vt:lpstr>Office Theme</vt:lpstr>
      <vt:lpstr>2021-2022 Salihli Anadolu Lisesi Mezunlarının 2022 Yerleştirme Sonuçları</vt:lpstr>
      <vt:lpstr>ZEYNEP GÜZELYURT</vt:lpstr>
      <vt:lpstr>SUDE NAZ ARI</vt:lpstr>
      <vt:lpstr>İPEK AKA</vt:lpstr>
      <vt:lpstr>İSMAİL KİYİRAK</vt:lpstr>
      <vt:lpstr>YİĞİT AKÇELTİK</vt:lpstr>
      <vt:lpstr>ENES KARAMAN</vt:lpstr>
      <vt:lpstr>ÖMER ŞEKER</vt:lpstr>
      <vt:lpstr>ZEKERİYA ŞEN</vt:lpstr>
      <vt:lpstr>TÜLAY DÖNDER</vt:lpstr>
      <vt:lpstr>EREN CAN TURAN</vt:lpstr>
      <vt:lpstr>MERT SAĞLAM</vt:lpstr>
      <vt:lpstr>FATMANUR ARIKAN</vt:lpstr>
      <vt:lpstr>İREMGÜL AYYÜRÜ</vt:lpstr>
      <vt:lpstr>ÜNAL TÜRKYILMAZ</vt:lpstr>
      <vt:lpstr>EYLÜL ÖZKAN</vt:lpstr>
      <vt:lpstr>HAVVANUR ESER</vt:lpstr>
      <vt:lpstr>OĞUZHAN GÖKSU</vt:lpstr>
      <vt:lpstr>HAVVA NUR GÖKDUMAN</vt:lpstr>
      <vt:lpstr>AYŞENUR CEYHAN</vt:lpstr>
      <vt:lpstr>FADİME KARGIN</vt:lpstr>
      <vt:lpstr>GÖKAY ŞENTÜRK</vt:lpstr>
      <vt:lpstr>İSMAİL HAKKI ARIKAN</vt:lpstr>
      <vt:lpstr>İLAYDA CAN</vt:lpstr>
      <vt:lpstr>MUSTAFA ÖLMEZ</vt:lpstr>
      <vt:lpstr>HURİ EBRAR EKİZ</vt:lpstr>
      <vt:lpstr>NASUH ARDA DALKIRAN</vt:lpstr>
      <vt:lpstr>MEHMET GÖDE</vt:lpstr>
      <vt:lpstr>BURAK ERGÜN</vt:lpstr>
      <vt:lpstr>NESLİHAN AKGÜN</vt:lpstr>
      <vt:lpstr>BERKE BOZACI</vt:lpstr>
      <vt:lpstr>BAHAR YILDIZ</vt:lpstr>
      <vt:lpstr>GÜLNAZ TAŞ</vt:lpstr>
      <vt:lpstr>MERVE KUZUCU</vt:lpstr>
      <vt:lpstr>FURKAN KIZILTUĞ</vt:lpstr>
      <vt:lpstr>FADİME BÜŞRA ALTINKAYA</vt:lpstr>
      <vt:lpstr>ERDAL SEZGİN</vt:lpstr>
      <vt:lpstr>MÜCELLA İLİK</vt:lpstr>
      <vt:lpstr>AYNUR PEKER</vt:lpstr>
      <vt:lpstr>EMRE UTANGAN</vt:lpstr>
      <vt:lpstr>NAZLI CEYLAN</vt:lpstr>
      <vt:lpstr>BEYZA AKKAYA</vt:lpstr>
      <vt:lpstr>ŞERİFE KUTLU</vt:lpstr>
      <vt:lpstr>SILA FIRTINA</vt:lpstr>
      <vt:lpstr>İSMAİL DOĞAN</vt:lpstr>
      <vt:lpstr>HÜSEYİN BİLAL ŞİRİN</vt:lpstr>
      <vt:lpstr>ZÜLAL TAŞYÜREK</vt:lpstr>
      <vt:lpstr>MUHAMMED FURKAN ERKOÇ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Kullanıcısı</dc:creator>
  <cp:lastModifiedBy>Windows Kullanıcısı</cp:lastModifiedBy>
  <cp:revision>17</cp:revision>
  <dcterms:created xsi:type="dcterms:W3CDTF">2022-08-31T10:43:11Z</dcterms:created>
  <dcterms:modified xsi:type="dcterms:W3CDTF">2022-08-31T12:50:24Z</dcterms:modified>
</cp:coreProperties>
</file>